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9" r:id="rId3"/>
    <p:sldId id="266" r:id="rId4"/>
    <p:sldId id="271" r:id="rId5"/>
    <p:sldId id="272" r:id="rId6"/>
    <p:sldId id="273" r:id="rId7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343BB45-B049-4B6B-B239-2D792C68D730}" v="20" dt="2025-07-17T09:43:14.05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2266" autoAdjust="0"/>
  </p:normalViewPr>
  <p:slideViewPr>
    <p:cSldViewPr snapToGrid="0">
      <p:cViewPr varScale="1">
        <p:scale>
          <a:sx n="91" d="100"/>
          <a:sy n="91" d="100"/>
        </p:scale>
        <p:origin x="76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inn Leopold Schröder" userId="c247bccd-626f-4bd8-8236-79b86bf45150" providerId="ADAL" clId="{5CE13ABA-0006-4A03-8469-7018FD569266}"/>
    <pc:docChg chg="undo custSel addSld delSld modSld">
      <pc:chgData name="Finn Leopold Schröder" userId="c247bccd-626f-4bd8-8236-79b86bf45150" providerId="ADAL" clId="{5CE13ABA-0006-4A03-8469-7018FD569266}" dt="2025-05-05T17:17:04.190" v="3338" actId="20577"/>
      <pc:docMkLst>
        <pc:docMk/>
      </pc:docMkLst>
      <pc:sldChg chg="addSp delSp modSp new mod setBg addAnim">
        <pc:chgData name="Finn Leopold Schröder" userId="c247bccd-626f-4bd8-8236-79b86bf45150" providerId="ADAL" clId="{5CE13ABA-0006-4A03-8469-7018FD569266}" dt="2025-05-05T14:20:20.980" v="45" actId="478"/>
        <pc:sldMkLst>
          <pc:docMk/>
          <pc:sldMk cId="2518792378" sldId="256"/>
        </pc:sldMkLst>
        <pc:spChg chg="mod">
          <ac:chgData name="Finn Leopold Schröder" userId="c247bccd-626f-4bd8-8236-79b86bf45150" providerId="ADAL" clId="{5CE13ABA-0006-4A03-8469-7018FD569266}" dt="2025-05-05T14:18:13.816" v="34" actId="26606"/>
          <ac:spMkLst>
            <pc:docMk/>
            <pc:sldMk cId="2518792378" sldId="256"/>
            <ac:spMk id="2" creationId="{36AFA59E-AE0B-A536-B999-10D9D0EC98BA}"/>
          </ac:spMkLst>
        </pc:spChg>
        <pc:spChg chg="mod">
          <ac:chgData name="Finn Leopold Schröder" userId="c247bccd-626f-4bd8-8236-79b86bf45150" providerId="ADAL" clId="{5CE13ABA-0006-4A03-8469-7018FD569266}" dt="2025-05-05T14:18:13.816" v="34" actId="26606"/>
          <ac:spMkLst>
            <pc:docMk/>
            <pc:sldMk cId="2518792378" sldId="256"/>
            <ac:spMk id="3" creationId="{478FAB39-2551-D1AB-08E3-F29833C31C0B}"/>
          </ac:spMkLst>
        </pc:spChg>
        <pc:spChg chg="add">
          <ac:chgData name="Finn Leopold Schröder" userId="c247bccd-626f-4bd8-8236-79b86bf45150" providerId="ADAL" clId="{5CE13ABA-0006-4A03-8469-7018FD569266}" dt="2025-05-05T14:18:13.816" v="34" actId="26606"/>
          <ac:spMkLst>
            <pc:docMk/>
            <pc:sldMk cId="2518792378" sldId="256"/>
            <ac:spMk id="1033" creationId="{96B5F253-7949-47C2-9DBD-1570ECDA2296}"/>
          </ac:spMkLst>
        </pc:spChg>
        <pc:spChg chg="add">
          <ac:chgData name="Finn Leopold Schröder" userId="c247bccd-626f-4bd8-8236-79b86bf45150" providerId="ADAL" clId="{5CE13ABA-0006-4A03-8469-7018FD569266}" dt="2025-05-05T14:18:13.816" v="34" actId="26606"/>
          <ac:spMkLst>
            <pc:docMk/>
            <pc:sldMk cId="2518792378" sldId="256"/>
            <ac:spMk id="1034" creationId="{B5A8AFA4-5C32-4100-9C6D-839A47E15FA0}"/>
          </ac:spMkLst>
        </pc:spChg>
        <pc:picChg chg="add mod">
          <ac:chgData name="Finn Leopold Schröder" userId="c247bccd-626f-4bd8-8236-79b86bf45150" providerId="ADAL" clId="{5CE13ABA-0006-4A03-8469-7018FD569266}" dt="2025-05-05T14:18:13.816" v="34" actId="26606"/>
          <ac:picMkLst>
            <pc:docMk/>
            <pc:sldMk cId="2518792378" sldId="256"/>
            <ac:picMk id="1026" creationId="{3E2B1565-A86E-C69C-EF63-89131C56E92B}"/>
          </ac:picMkLst>
        </pc:picChg>
      </pc:sldChg>
      <pc:sldChg chg="addSp modSp new mod setBg">
        <pc:chgData name="Finn Leopold Schröder" userId="c247bccd-626f-4bd8-8236-79b86bf45150" providerId="ADAL" clId="{5CE13ABA-0006-4A03-8469-7018FD569266}" dt="2025-05-05T14:24:10.932" v="397" actId="1076"/>
        <pc:sldMkLst>
          <pc:docMk/>
          <pc:sldMk cId="2283502562" sldId="257"/>
        </pc:sldMkLst>
      </pc:sldChg>
      <pc:sldChg chg="delSp modSp add mod">
        <pc:chgData name="Finn Leopold Schröder" userId="c247bccd-626f-4bd8-8236-79b86bf45150" providerId="ADAL" clId="{5CE13ABA-0006-4A03-8469-7018FD569266}" dt="2025-05-05T14:31:59.344" v="922" actId="20577"/>
        <pc:sldMkLst>
          <pc:docMk/>
          <pc:sldMk cId="131191012" sldId="258"/>
        </pc:sldMkLst>
      </pc:sldChg>
      <pc:sldChg chg="addSp modSp add del mod">
        <pc:chgData name="Finn Leopold Schröder" userId="c247bccd-626f-4bd8-8236-79b86bf45150" providerId="ADAL" clId="{5CE13ABA-0006-4A03-8469-7018FD569266}" dt="2025-05-05T14:53:45.521" v="2640" actId="20577"/>
        <pc:sldMkLst>
          <pc:docMk/>
          <pc:sldMk cId="2413207169" sldId="259"/>
        </pc:sldMkLst>
        <pc:spChg chg="mod">
          <ac:chgData name="Finn Leopold Schröder" userId="c247bccd-626f-4bd8-8236-79b86bf45150" providerId="ADAL" clId="{5CE13ABA-0006-4A03-8469-7018FD569266}" dt="2025-05-05T14:25:05.344" v="429" actId="20577"/>
          <ac:spMkLst>
            <pc:docMk/>
            <pc:sldMk cId="2413207169" sldId="259"/>
            <ac:spMk id="2" creationId="{DD093409-07DF-A96F-E70F-69B79AA28FD2}"/>
          </ac:spMkLst>
        </pc:spChg>
        <pc:spChg chg="mod">
          <ac:chgData name="Finn Leopold Schröder" userId="c247bccd-626f-4bd8-8236-79b86bf45150" providerId="ADAL" clId="{5CE13ABA-0006-4A03-8469-7018FD569266}" dt="2025-05-05T14:53:45.521" v="2640" actId="20577"/>
          <ac:spMkLst>
            <pc:docMk/>
            <pc:sldMk cId="2413207169" sldId="259"/>
            <ac:spMk id="3" creationId="{EAC86151-3E36-7379-DEBB-48F1B75EB162}"/>
          </ac:spMkLst>
        </pc:spChg>
        <pc:spChg chg="add mod">
          <ac:chgData name="Finn Leopold Schröder" userId="c247bccd-626f-4bd8-8236-79b86bf45150" providerId="ADAL" clId="{5CE13ABA-0006-4A03-8469-7018FD569266}" dt="2025-05-05T14:51:38.931" v="2635" actId="20577"/>
          <ac:spMkLst>
            <pc:docMk/>
            <pc:sldMk cId="2413207169" sldId="259"/>
            <ac:spMk id="7" creationId="{D068759A-8D67-449E-5EFA-F4EE796A4DBF}"/>
          </ac:spMkLst>
        </pc:spChg>
      </pc:sldChg>
      <pc:sldChg chg="modSp add mod">
        <pc:chgData name="Finn Leopold Schröder" userId="c247bccd-626f-4bd8-8236-79b86bf45150" providerId="ADAL" clId="{5CE13ABA-0006-4A03-8469-7018FD569266}" dt="2025-05-05T17:17:04.190" v="3338" actId="20577"/>
        <pc:sldMkLst>
          <pc:docMk/>
          <pc:sldMk cId="45692198" sldId="260"/>
        </pc:sldMkLst>
      </pc:sldChg>
      <pc:sldChg chg="modSp add del mod">
        <pc:chgData name="Finn Leopold Schröder" userId="c247bccd-626f-4bd8-8236-79b86bf45150" providerId="ADAL" clId="{5CE13ABA-0006-4A03-8469-7018FD569266}" dt="2025-05-05T14:45:16.011" v="2070" actId="2890"/>
        <pc:sldMkLst>
          <pc:docMk/>
          <pc:sldMk cId="1250049052" sldId="261"/>
        </pc:sldMkLst>
      </pc:sldChg>
      <pc:sldChg chg="addSp modSp add mod">
        <pc:chgData name="Finn Leopold Schröder" userId="c247bccd-626f-4bd8-8236-79b86bf45150" providerId="ADAL" clId="{5CE13ABA-0006-4A03-8469-7018FD569266}" dt="2025-05-05T15:15:35.714" v="3051" actId="114"/>
        <pc:sldMkLst>
          <pc:docMk/>
          <pc:sldMk cId="3530092926" sldId="261"/>
        </pc:sldMkLst>
      </pc:sldChg>
      <pc:sldChg chg="modSp add mod">
        <pc:chgData name="Finn Leopold Schröder" userId="c247bccd-626f-4bd8-8236-79b86bf45150" providerId="ADAL" clId="{5CE13ABA-0006-4A03-8469-7018FD569266}" dt="2025-05-05T17:15:49.167" v="3278" actId="1076"/>
        <pc:sldMkLst>
          <pc:docMk/>
          <pc:sldMk cId="1872296640" sldId="262"/>
        </pc:sldMkLst>
      </pc:sldChg>
      <pc:sldChg chg="addSp delSp modSp add mod">
        <pc:chgData name="Finn Leopold Schröder" userId="c247bccd-626f-4bd8-8236-79b86bf45150" providerId="ADAL" clId="{5CE13ABA-0006-4A03-8469-7018FD569266}" dt="2025-05-05T17:16:27.335" v="3337" actId="478"/>
        <pc:sldMkLst>
          <pc:docMk/>
          <pc:sldMk cId="1180727859" sldId="263"/>
        </pc:sldMkLst>
      </pc:sldChg>
    </pc:docChg>
  </pc:docChgLst>
  <pc:docChgLst>
    <pc:chgData name="Finn Leopold Schröder" userId="c247bccd-626f-4bd8-8236-79b86bf45150" providerId="ADAL" clId="{E343BB45-B049-4B6B-B239-2D792C68D730}"/>
    <pc:docChg chg="undo custSel addSld delSld modSld">
      <pc:chgData name="Finn Leopold Schröder" userId="c247bccd-626f-4bd8-8236-79b86bf45150" providerId="ADAL" clId="{E343BB45-B049-4B6B-B239-2D792C68D730}" dt="2025-07-17T09:51:13.982" v="2214" actId="20577"/>
      <pc:docMkLst>
        <pc:docMk/>
      </pc:docMkLst>
      <pc:sldChg chg="modSp">
        <pc:chgData name="Finn Leopold Schröder" userId="c247bccd-626f-4bd8-8236-79b86bf45150" providerId="ADAL" clId="{E343BB45-B049-4B6B-B239-2D792C68D730}" dt="2025-07-16T17:13:06.283" v="2063" actId="20577"/>
        <pc:sldMkLst>
          <pc:docMk/>
          <pc:sldMk cId="2518792378" sldId="256"/>
        </pc:sldMkLst>
        <pc:spChg chg="mod">
          <ac:chgData name="Finn Leopold Schröder" userId="c247bccd-626f-4bd8-8236-79b86bf45150" providerId="ADAL" clId="{E343BB45-B049-4B6B-B239-2D792C68D730}" dt="2025-07-16T17:13:06.283" v="2063" actId="20577"/>
          <ac:spMkLst>
            <pc:docMk/>
            <pc:sldMk cId="2518792378" sldId="256"/>
            <ac:spMk id="3" creationId="{478FAB39-2551-D1AB-08E3-F29833C31C0B}"/>
          </ac:spMkLst>
        </pc:spChg>
      </pc:sldChg>
      <pc:sldChg chg="modSp mod">
        <pc:chgData name="Finn Leopold Schröder" userId="c247bccd-626f-4bd8-8236-79b86bf45150" providerId="ADAL" clId="{E343BB45-B049-4B6B-B239-2D792C68D730}" dt="2025-07-16T15:27:44.635" v="1" actId="113"/>
        <pc:sldMkLst>
          <pc:docMk/>
          <pc:sldMk cId="2413207169" sldId="259"/>
        </pc:sldMkLst>
        <pc:spChg chg="mod">
          <ac:chgData name="Finn Leopold Schröder" userId="c247bccd-626f-4bd8-8236-79b86bf45150" providerId="ADAL" clId="{E343BB45-B049-4B6B-B239-2D792C68D730}" dt="2025-07-16T15:27:44.635" v="1" actId="113"/>
          <ac:spMkLst>
            <pc:docMk/>
            <pc:sldMk cId="2413207169" sldId="259"/>
            <ac:spMk id="3" creationId="{EAC86151-3E36-7379-DEBB-48F1B75EB162}"/>
          </ac:spMkLst>
        </pc:spChg>
      </pc:sldChg>
      <pc:sldChg chg="del">
        <pc:chgData name="Finn Leopold Schröder" userId="c247bccd-626f-4bd8-8236-79b86bf45150" providerId="ADAL" clId="{E343BB45-B049-4B6B-B239-2D792C68D730}" dt="2025-07-16T15:27:57.235" v="2" actId="47"/>
        <pc:sldMkLst>
          <pc:docMk/>
          <pc:sldMk cId="3530092926" sldId="261"/>
        </pc:sldMkLst>
      </pc:sldChg>
      <pc:sldChg chg="del">
        <pc:chgData name="Finn Leopold Schröder" userId="c247bccd-626f-4bd8-8236-79b86bf45150" providerId="ADAL" clId="{E343BB45-B049-4B6B-B239-2D792C68D730}" dt="2025-07-16T15:47:16.890" v="877" actId="47"/>
        <pc:sldMkLst>
          <pc:docMk/>
          <pc:sldMk cId="1180727859" sldId="263"/>
        </pc:sldMkLst>
      </pc:sldChg>
      <pc:sldChg chg="del">
        <pc:chgData name="Finn Leopold Schröder" userId="c247bccd-626f-4bd8-8236-79b86bf45150" providerId="ADAL" clId="{E343BB45-B049-4B6B-B239-2D792C68D730}" dt="2025-07-16T15:27:57.235" v="2" actId="47"/>
        <pc:sldMkLst>
          <pc:docMk/>
          <pc:sldMk cId="413431043" sldId="264"/>
        </pc:sldMkLst>
      </pc:sldChg>
      <pc:sldChg chg="del">
        <pc:chgData name="Finn Leopold Schröder" userId="c247bccd-626f-4bd8-8236-79b86bf45150" providerId="ADAL" clId="{E343BB45-B049-4B6B-B239-2D792C68D730}" dt="2025-07-16T15:27:57.235" v="2" actId="47"/>
        <pc:sldMkLst>
          <pc:docMk/>
          <pc:sldMk cId="3667723305" sldId="265"/>
        </pc:sldMkLst>
      </pc:sldChg>
      <pc:sldChg chg="modSp mod">
        <pc:chgData name="Finn Leopold Schröder" userId="c247bccd-626f-4bd8-8236-79b86bf45150" providerId="ADAL" clId="{E343BB45-B049-4B6B-B239-2D792C68D730}" dt="2025-07-16T15:28:07.378" v="9" actId="20577"/>
        <pc:sldMkLst>
          <pc:docMk/>
          <pc:sldMk cId="3077895791" sldId="266"/>
        </pc:sldMkLst>
        <pc:spChg chg="mod">
          <ac:chgData name="Finn Leopold Schröder" userId="c247bccd-626f-4bd8-8236-79b86bf45150" providerId="ADAL" clId="{E343BB45-B049-4B6B-B239-2D792C68D730}" dt="2025-07-16T15:28:07.378" v="9" actId="20577"/>
          <ac:spMkLst>
            <pc:docMk/>
            <pc:sldMk cId="3077895791" sldId="266"/>
            <ac:spMk id="2" creationId="{09A24146-D717-7923-2970-E54B47AF6976}"/>
          </ac:spMkLst>
        </pc:spChg>
      </pc:sldChg>
      <pc:sldChg chg="del">
        <pc:chgData name="Finn Leopold Schröder" userId="c247bccd-626f-4bd8-8236-79b86bf45150" providerId="ADAL" clId="{E343BB45-B049-4B6B-B239-2D792C68D730}" dt="2025-07-16T15:28:13.137" v="10" actId="47"/>
        <pc:sldMkLst>
          <pc:docMk/>
          <pc:sldMk cId="2395415115" sldId="267"/>
        </pc:sldMkLst>
      </pc:sldChg>
      <pc:sldChg chg="delSp modSp del mod">
        <pc:chgData name="Finn Leopold Schröder" userId="c247bccd-626f-4bd8-8236-79b86bf45150" providerId="ADAL" clId="{E343BB45-B049-4B6B-B239-2D792C68D730}" dt="2025-07-16T15:47:28.314" v="878" actId="47"/>
        <pc:sldMkLst>
          <pc:docMk/>
          <pc:sldMk cId="3710690642" sldId="269"/>
        </pc:sldMkLst>
        <pc:spChg chg="mod">
          <ac:chgData name="Finn Leopold Schröder" userId="c247bccd-626f-4bd8-8236-79b86bf45150" providerId="ADAL" clId="{E343BB45-B049-4B6B-B239-2D792C68D730}" dt="2025-07-16T15:28:32.804" v="47" actId="20577"/>
          <ac:spMkLst>
            <pc:docMk/>
            <pc:sldMk cId="3710690642" sldId="269"/>
            <ac:spMk id="2" creationId="{5B5C0499-3071-95D6-EB07-31C6EE7F0C44}"/>
          </ac:spMkLst>
        </pc:spChg>
        <pc:spChg chg="mod">
          <ac:chgData name="Finn Leopold Schröder" userId="c247bccd-626f-4bd8-8236-79b86bf45150" providerId="ADAL" clId="{E343BB45-B049-4B6B-B239-2D792C68D730}" dt="2025-07-16T15:32:10.040" v="818" actId="20577"/>
          <ac:spMkLst>
            <pc:docMk/>
            <pc:sldMk cId="3710690642" sldId="269"/>
            <ac:spMk id="3" creationId="{E3943426-E6EB-2F60-5F17-01AADC6130D3}"/>
          </ac:spMkLst>
        </pc:spChg>
        <pc:spChg chg="del">
          <ac:chgData name="Finn Leopold Schröder" userId="c247bccd-626f-4bd8-8236-79b86bf45150" providerId="ADAL" clId="{E343BB45-B049-4B6B-B239-2D792C68D730}" dt="2025-07-16T15:28:40.598" v="49" actId="478"/>
          <ac:spMkLst>
            <pc:docMk/>
            <pc:sldMk cId="3710690642" sldId="269"/>
            <ac:spMk id="14" creationId="{3AC6782F-4AF2-5EFA-7862-922066624344}"/>
          </ac:spMkLst>
        </pc:spChg>
        <pc:picChg chg="del">
          <ac:chgData name="Finn Leopold Schröder" userId="c247bccd-626f-4bd8-8236-79b86bf45150" providerId="ADAL" clId="{E343BB45-B049-4B6B-B239-2D792C68D730}" dt="2025-07-16T15:28:38.217" v="48" actId="478"/>
          <ac:picMkLst>
            <pc:docMk/>
            <pc:sldMk cId="3710690642" sldId="269"/>
            <ac:picMk id="9" creationId="{93E22D90-F81C-116A-F6D5-1E32FBA917B8}"/>
          </ac:picMkLst>
        </pc:picChg>
      </pc:sldChg>
      <pc:sldChg chg="del">
        <pc:chgData name="Finn Leopold Schröder" userId="c247bccd-626f-4bd8-8236-79b86bf45150" providerId="ADAL" clId="{E343BB45-B049-4B6B-B239-2D792C68D730}" dt="2025-07-16T15:32:39.806" v="876" actId="47"/>
        <pc:sldMkLst>
          <pc:docMk/>
          <pc:sldMk cId="1339534354" sldId="270"/>
        </pc:sldMkLst>
      </pc:sldChg>
      <pc:sldChg chg="modSp add mod">
        <pc:chgData name="Finn Leopold Schröder" userId="c247bccd-626f-4bd8-8236-79b86bf45150" providerId="ADAL" clId="{E343BB45-B049-4B6B-B239-2D792C68D730}" dt="2025-07-17T09:37:04.573" v="2205" actId="20577"/>
        <pc:sldMkLst>
          <pc:docMk/>
          <pc:sldMk cId="531112643" sldId="271"/>
        </pc:sldMkLst>
        <pc:spChg chg="mod">
          <ac:chgData name="Finn Leopold Schröder" userId="c247bccd-626f-4bd8-8236-79b86bf45150" providerId="ADAL" clId="{E343BB45-B049-4B6B-B239-2D792C68D730}" dt="2025-07-17T09:37:04.573" v="2205" actId="20577"/>
          <ac:spMkLst>
            <pc:docMk/>
            <pc:sldMk cId="531112643" sldId="271"/>
            <ac:spMk id="3" creationId="{85C3BBB1-AFA7-EF3C-1ABC-8CE1F805077E}"/>
          </ac:spMkLst>
        </pc:spChg>
      </pc:sldChg>
      <pc:sldChg chg="modSp add mod">
        <pc:chgData name="Finn Leopold Schröder" userId="c247bccd-626f-4bd8-8236-79b86bf45150" providerId="ADAL" clId="{E343BB45-B049-4B6B-B239-2D792C68D730}" dt="2025-07-16T15:50:47.787" v="1176" actId="20577"/>
        <pc:sldMkLst>
          <pc:docMk/>
          <pc:sldMk cId="1996333953" sldId="272"/>
        </pc:sldMkLst>
        <pc:spChg chg="mod">
          <ac:chgData name="Finn Leopold Schröder" userId="c247bccd-626f-4bd8-8236-79b86bf45150" providerId="ADAL" clId="{E343BB45-B049-4B6B-B239-2D792C68D730}" dt="2025-07-16T15:50:47.787" v="1176" actId="20577"/>
          <ac:spMkLst>
            <pc:docMk/>
            <pc:sldMk cId="1996333953" sldId="272"/>
            <ac:spMk id="3" creationId="{08B839BA-BCE3-D404-C374-49FE5BEC2EE6}"/>
          </ac:spMkLst>
        </pc:spChg>
      </pc:sldChg>
      <pc:sldChg chg="addSp delSp modSp add mod">
        <pc:chgData name="Finn Leopold Schröder" userId="c247bccd-626f-4bd8-8236-79b86bf45150" providerId="ADAL" clId="{E343BB45-B049-4B6B-B239-2D792C68D730}" dt="2025-07-17T09:51:13.982" v="2214" actId="20577"/>
        <pc:sldMkLst>
          <pc:docMk/>
          <pc:sldMk cId="1949631873" sldId="273"/>
        </pc:sldMkLst>
        <pc:spChg chg="mod">
          <ac:chgData name="Finn Leopold Schröder" userId="c247bccd-626f-4bd8-8236-79b86bf45150" providerId="ADAL" clId="{E343BB45-B049-4B6B-B239-2D792C68D730}" dt="2025-07-16T15:51:23.631" v="1201" actId="20577"/>
          <ac:spMkLst>
            <pc:docMk/>
            <pc:sldMk cId="1949631873" sldId="273"/>
            <ac:spMk id="2" creationId="{FD80106F-BB79-D4A8-4355-81832B1A52C0}"/>
          </ac:spMkLst>
        </pc:spChg>
        <pc:spChg chg="add del mod">
          <ac:chgData name="Finn Leopold Schröder" userId="c247bccd-626f-4bd8-8236-79b86bf45150" providerId="ADAL" clId="{E343BB45-B049-4B6B-B239-2D792C68D730}" dt="2025-07-17T09:51:13.982" v="2214" actId="20577"/>
          <ac:spMkLst>
            <pc:docMk/>
            <pc:sldMk cId="1949631873" sldId="273"/>
            <ac:spMk id="3" creationId="{9F5A2F78-7142-3B43-540C-4E9BD70144BF}"/>
          </ac:spMkLst>
        </pc:spChg>
        <pc:spChg chg="add del mod">
          <ac:chgData name="Finn Leopold Schröder" userId="c247bccd-626f-4bd8-8236-79b86bf45150" providerId="ADAL" clId="{E343BB45-B049-4B6B-B239-2D792C68D730}" dt="2025-07-16T16:12:08.895" v="1556" actId="21"/>
          <ac:spMkLst>
            <pc:docMk/>
            <pc:sldMk cId="1949631873" sldId="273"/>
            <ac:spMk id="9" creationId="{58B1B8F6-007C-A232-F117-CC796EFEAD43}"/>
          </ac:spMkLst>
        </pc:spChg>
        <pc:spChg chg="add mod">
          <ac:chgData name="Finn Leopold Schröder" userId="c247bccd-626f-4bd8-8236-79b86bf45150" providerId="ADAL" clId="{E343BB45-B049-4B6B-B239-2D792C68D730}" dt="2025-07-16T17:14:21.876" v="2184" actId="27636"/>
          <ac:spMkLst>
            <pc:docMk/>
            <pc:sldMk cId="1949631873" sldId="273"/>
            <ac:spMk id="11" creationId="{970E3695-9D56-7EE6-A3ED-C871DA524D46}"/>
          </ac:spMkLst>
        </pc:spChg>
        <pc:spChg chg="add mod">
          <ac:chgData name="Finn Leopold Schröder" userId="c247bccd-626f-4bd8-8236-79b86bf45150" providerId="ADAL" clId="{E343BB45-B049-4B6B-B239-2D792C68D730}" dt="2025-07-16T16:12:57.162" v="1569"/>
          <ac:spMkLst>
            <pc:docMk/>
            <pc:sldMk cId="1949631873" sldId="273"/>
            <ac:spMk id="13" creationId="{05468F9C-C19C-EFEA-88E6-0C942E161E46}"/>
          </ac:spMkLst>
        </pc:spChg>
      </pc:sldChg>
    </pc:docChg>
  </pc:docChgLst>
  <pc:docChgLst>
    <pc:chgData name="Finn Leopold Schröder" userId="c247bccd-626f-4bd8-8236-79b86bf45150" providerId="ADAL" clId="{7CCDF3F8-1741-4B4F-A878-1AF93F6EA600}"/>
    <pc:docChg chg="undo custSel addSld delSld modSld sldOrd">
      <pc:chgData name="Finn Leopold Schröder" userId="c247bccd-626f-4bd8-8236-79b86bf45150" providerId="ADAL" clId="{7CCDF3F8-1741-4B4F-A878-1AF93F6EA600}" dt="2025-06-16T13:07:19.618" v="2039" actId="20577"/>
      <pc:docMkLst>
        <pc:docMk/>
      </pc:docMkLst>
      <pc:sldChg chg="modSp">
        <pc:chgData name="Finn Leopold Schröder" userId="c247bccd-626f-4bd8-8236-79b86bf45150" providerId="ADAL" clId="{7CCDF3F8-1741-4B4F-A878-1AF93F6EA600}" dt="2025-06-16T11:00:55.655" v="0" actId="20577"/>
        <pc:sldMkLst>
          <pc:docMk/>
          <pc:sldMk cId="2518792378" sldId="256"/>
        </pc:sldMkLst>
        <pc:spChg chg="mod">
          <ac:chgData name="Finn Leopold Schröder" userId="c247bccd-626f-4bd8-8236-79b86bf45150" providerId="ADAL" clId="{7CCDF3F8-1741-4B4F-A878-1AF93F6EA600}" dt="2025-06-16T11:00:55.655" v="0" actId="20577"/>
          <ac:spMkLst>
            <pc:docMk/>
            <pc:sldMk cId="2518792378" sldId="256"/>
            <ac:spMk id="3" creationId="{478FAB39-2551-D1AB-08E3-F29833C31C0B}"/>
          </ac:spMkLst>
        </pc:spChg>
      </pc:sldChg>
      <pc:sldChg chg="modSp mod">
        <pc:chgData name="Finn Leopold Schröder" userId="c247bccd-626f-4bd8-8236-79b86bf45150" providerId="ADAL" clId="{7CCDF3F8-1741-4B4F-A878-1AF93F6EA600}" dt="2025-06-16T11:01:11.172" v="2" actId="113"/>
        <pc:sldMkLst>
          <pc:docMk/>
          <pc:sldMk cId="2413207169" sldId="259"/>
        </pc:sldMkLst>
        <pc:spChg chg="mod">
          <ac:chgData name="Finn Leopold Schröder" userId="c247bccd-626f-4bd8-8236-79b86bf45150" providerId="ADAL" clId="{7CCDF3F8-1741-4B4F-A878-1AF93F6EA600}" dt="2025-06-16T11:01:11.172" v="2" actId="113"/>
          <ac:spMkLst>
            <pc:docMk/>
            <pc:sldMk cId="2413207169" sldId="259"/>
            <ac:spMk id="3" creationId="{EAC86151-3E36-7379-DEBB-48F1B75EB162}"/>
          </ac:spMkLst>
        </pc:spChg>
      </pc:sldChg>
      <pc:sldChg chg="modSp mod">
        <pc:chgData name="Finn Leopold Schröder" userId="c247bccd-626f-4bd8-8236-79b86bf45150" providerId="ADAL" clId="{7CCDF3F8-1741-4B4F-A878-1AF93F6EA600}" dt="2025-06-16T11:01:43.617" v="14" actId="20577"/>
        <pc:sldMkLst>
          <pc:docMk/>
          <pc:sldMk cId="3530092926" sldId="261"/>
        </pc:sldMkLst>
      </pc:sldChg>
      <pc:sldChg chg="modSp mod">
        <pc:chgData name="Finn Leopold Schröder" userId="c247bccd-626f-4bd8-8236-79b86bf45150" providerId="ADAL" clId="{7CCDF3F8-1741-4B4F-A878-1AF93F6EA600}" dt="2025-06-16T13:06:09.345" v="2016" actId="20577"/>
        <pc:sldMkLst>
          <pc:docMk/>
          <pc:sldMk cId="1180727859" sldId="263"/>
        </pc:sldMkLst>
      </pc:sldChg>
      <pc:sldChg chg="modSp mod">
        <pc:chgData name="Finn Leopold Schröder" userId="c247bccd-626f-4bd8-8236-79b86bf45150" providerId="ADAL" clId="{7CCDF3F8-1741-4B4F-A878-1AF93F6EA600}" dt="2025-06-16T11:02:03.187" v="37" actId="113"/>
        <pc:sldMkLst>
          <pc:docMk/>
          <pc:sldMk cId="413431043" sldId="264"/>
        </pc:sldMkLst>
      </pc:sldChg>
      <pc:sldChg chg="del">
        <pc:chgData name="Finn Leopold Schröder" userId="c247bccd-626f-4bd8-8236-79b86bf45150" providerId="ADAL" clId="{7CCDF3F8-1741-4B4F-A878-1AF93F6EA600}" dt="2025-06-16T11:02:25.145" v="38" actId="47"/>
        <pc:sldMkLst>
          <pc:docMk/>
          <pc:sldMk cId="2692830629" sldId="265"/>
        </pc:sldMkLst>
      </pc:sldChg>
      <pc:sldChg chg="addSp delSp modSp add mod">
        <pc:chgData name="Finn Leopold Schröder" userId="c247bccd-626f-4bd8-8236-79b86bf45150" providerId="ADAL" clId="{7CCDF3F8-1741-4B4F-A878-1AF93F6EA600}" dt="2025-06-16T11:11:02.762" v="342" actId="5793"/>
        <pc:sldMkLst>
          <pc:docMk/>
          <pc:sldMk cId="3667723305" sldId="265"/>
        </pc:sldMkLst>
      </pc:sldChg>
      <pc:sldChg chg="del">
        <pc:chgData name="Finn Leopold Schröder" userId="c247bccd-626f-4bd8-8236-79b86bf45150" providerId="ADAL" clId="{7CCDF3F8-1741-4B4F-A878-1AF93F6EA600}" dt="2025-06-16T11:02:25.145" v="38" actId="47"/>
        <pc:sldMkLst>
          <pc:docMk/>
          <pc:sldMk cId="1974917692" sldId="266"/>
        </pc:sldMkLst>
      </pc:sldChg>
      <pc:sldChg chg="addSp delSp modSp add mod">
        <pc:chgData name="Finn Leopold Schröder" userId="c247bccd-626f-4bd8-8236-79b86bf45150" providerId="ADAL" clId="{7CCDF3F8-1741-4B4F-A878-1AF93F6EA600}" dt="2025-06-16T11:15:49.575" v="713" actId="14100"/>
        <pc:sldMkLst>
          <pc:docMk/>
          <pc:sldMk cId="3077895791" sldId="266"/>
        </pc:sldMkLst>
        <pc:spChg chg="mod">
          <ac:chgData name="Finn Leopold Schröder" userId="c247bccd-626f-4bd8-8236-79b86bf45150" providerId="ADAL" clId="{7CCDF3F8-1741-4B4F-A878-1AF93F6EA600}" dt="2025-06-16T11:11:18.657" v="345" actId="20577"/>
          <ac:spMkLst>
            <pc:docMk/>
            <pc:sldMk cId="3077895791" sldId="266"/>
            <ac:spMk id="2" creationId="{09A24146-D717-7923-2970-E54B47AF6976}"/>
          </ac:spMkLst>
        </pc:spChg>
        <pc:spChg chg="mod ord">
          <ac:chgData name="Finn Leopold Schröder" userId="c247bccd-626f-4bd8-8236-79b86bf45150" providerId="ADAL" clId="{7CCDF3F8-1741-4B4F-A878-1AF93F6EA600}" dt="2025-06-16T11:15:30.937" v="708" actId="20577"/>
          <ac:spMkLst>
            <pc:docMk/>
            <pc:sldMk cId="3077895791" sldId="266"/>
            <ac:spMk id="3" creationId="{8694D9BB-F3E1-E739-F8C2-87CBC705CBF6}"/>
          </ac:spMkLst>
        </pc:spChg>
        <pc:spChg chg="add mod">
          <ac:chgData name="Finn Leopold Schröder" userId="c247bccd-626f-4bd8-8236-79b86bf45150" providerId="ADAL" clId="{7CCDF3F8-1741-4B4F-A878-1AF93F6EA600}" dt="2025-06-16T11:15:49.575" v="713" actId="14100"/>
          <ac:spMkLst>
            <pc:docMk/>
            <pc:sldMk cId="3077895791" sldId="266"/>
            <ac:spMk id="11" creationId="{C36BD4E6-7C2C-4878-1C4C-30A7E6D06C1A}"/>
          </ac:spMkLst>
        </pc:spChg>
        <pc:spChg chg="mod ord">
          <ac:chgData name="Finn Leopold Schröder" userId="c247bccd-626f-4bd8-8236-79b86bf45150" providerId="ADAL" clId="{7CCDF3F8-1741-4B4F-A878-1AF93F6EA600}" dt="2025-06-16T11:12:29.030" v="354" actId="14100"/>
          <ac:spMkLst>
            <pc:docMk/>
            <pc:sldMk cId="3077895791" sldId="266"/>
            <ac:spMk id="14" creationId="{FE0EF6CE-C434-1768-BB43-3922924BD45E}"/>
          </ac:spMkLst>
        </pc:spChg>
        <pc:picChg chg="add mod">
          <ac:chgData name="Finn Leopold Schröder" userId="c247bccd-626f-4bd8-8236-79b86bf45150" providerId="ADAL" clId="{7CCDF3F8-1741-4B4F-A878-1AF93F6EA600}" dt="2025-06-16T11:15:39.655" v="711" actId="1076"/>
          <ac:picMkLst>
            <pc:docMk/>
            <pc:sldMk cId="3077895791" sldId="266"/>
            <ac:picMk id="9" creationId="{9E2EE09D-7CD4-2934-4D8D-9D8A3E4A4AD4}"/>
          </ac:picMkLst>
        </pc:picChg>
      </pc:sldChg>
      <pc:sldChg chg="delSp modSp add mod">
        <pc:chgData name="Finn Leopold Schröder" userId="c247bccd-626f-4bd8-8236-79b86bf45150" providerId="ADAL" clId="{7CCDF3F8-1741-4B4F-A878-1AF93F6EA600}" dt="2025-06-16T11:18:11.742" v="859" actId="1076"/>
        <pc:sldMkLst>
          <pc:docMk/>
          <pc:sldMk cId="2395415115" sldId="267"/>
        </pc:sldMkLst>
      </pc:sldChg>
      <pc:sldChg chg="del">
        <pc:chgData name="Finn Leopold Schröder" userId="c247bccd-626f-4bd8-8236-79b86bf45150" providerId="ADAL" clId="{7CCDF3F8-1741-4B4F-A878-1AF93F6EA600}" dt="2025-06-16T11:02:25.145" v="38" actId="47"/>
        <pc:sldMkLst>
          <pc:docMk/>
          <pc:sldMk cId="2429438839" sldId="267"/>
        </pc:sldMkLst>
      </pc:sldChg>
      <pc:sldChg chg="modSp add del mod">
        <pc:chgData name="Finn Leopold Schröder" userId="c247bccd-626f-4bd8-8236-79b86bf45150" providerId="ADAL" clId="{7CCDF3F8-1741-4B4F-A878-1AF93F6EA600}" dt="2025-06-16T11:18:46.627" v="873" actId="47"/>
        <pc:sldMkLst>
          <pc:docMk/>
          <pc:sldMk cId="3607558429" sldId="268"/>
        </pc:sldMkLst>
      </pc:sldChg>
      <pc:sldChg chg="del">
        <pc:chgData name="Finn Leopold Schröder" userId="c247bccd-626f-4bd8-8236-79b86bf45150" providerId="ADAL" clId="{7CCDF3F8-1741-4B4F-A878-1AF93F6EA600}" dt="2025-06-16T11:02:25.145" v="38" actId="47"/>
        <pc:sldMkLst>
          <pc:docMk/>
          <pc:sldMk cId="4292351676" sldId="268"/>
        </pc:sldMkLst>
      </pc:sldChg>
      <pc:sldChg chg="del">
        <pc:chgData name="Finn Leopold Schröder" userId="c247bccd-626f-4bd8-8236-79b86bf45150" providerId="ADAL" clId="{7CCDF3F8-1741-4B4F-A878-1AF93F6EA600}" dt="2025-06-16T11:02:25.145" v="38" actId="47"/>
        <pc:sldMkLst>
          <pc:docMk/>
          <pc:sldMk cId="427458732" sldId="269"/>
        </pc:sldMkLst>
      </pc:sldChg>
      <pc:sldChg chg="delSp modSp add mod ord">
        <pc:chgData name="Finn Leopold Schröder" userId="c247bccd-626f-4bd8-8236-79b86bf45150" providerId="ADAL" clId="{7CCDF3F8-1741-4B4F-A878-1AF93F6EA600}" dt="2025-06-16T12:57:35.012" v="1814" actId="20577"/>
        <pc:sldMkLst>
          <pc:docMk/>
          <pc:sldMk cId="3710690642" sldId="269"/>
        </pc:sldMkLst>
      </pc:sldChg>
      <pc:sldChg chg="del">
        <pc:chgData name="Finn Leopold Schröder" userId="c247bccd-626f-4bd8-8236-79b86bf45150" providerId="ADAL" clId="{7CCDF3F8-1741-4B4F-A878-1AF93F6EA600}" dt="2025-06-16T11:02:25.145" v="38" actId="47"/>
        <pc:sldMkLst>
          <pc:docMk/>
          <pc:sldMk cId="291365034" sldId="270"/>
        </pc:sldMkLst>
      </pc:sldChg>
      <pc:sldChg chg="addSp delSp modSp add del mod">
        <pc:chgData name="Finn Leopold Schröder" userId="c247bccd-626f-4bd8-8236-79b86bf45150" providerId="ADAL" clId="{7CCDF3F8-1741-4B4F-A878-1AF93F6EA600}" dt="2025-06-16T12:57:19.988" v="1767" actId="47"/>
        <pc:sldMkLst>
          <pc:docMk/>
          <pc:sldMk cId="901753458" sldId="270"/>
        </pc:sldMkLst>
      </pc:sldChg>
      <pc:sldChg chg="addSp delSp modSp add mod">
        <pc:chgData name="Finn Leopold Schröder" userId="c247bccd-626f-4bd8-8236-79b86bf45150" providerId="ADAL" clId="{7CCDF3F8-1741-4B4F-A878-1AF93F6EA600}" dt="2025-06-16T13:07:19.618" v="2039" actId="20577"/>
        <pc:sldMkLst>
          <pc:docMk/>
          <pc:sldMk cId="1339534354" sldId="270"/>
        </pc:sldMkLst>
      </pc:sldChg>
      <pc:sldChg chg="del">
        <pc:chgData name="Finn Leopold Schröder" userId="c247bccd-626f-4bd8-8236-79b86bf45150" providerId="ADAL" clId="{7CCDF3F8-1741-4B4F-A878-1AF93F6EA600}" dt="2025-06-16T11:02:25.145" v="38" actId="47"/>
        <pc:sldMkLst>
          <pc:docMk/>
          <pc:sldMk cId="1902450911" sldId="271"/>
        </pc:sldMkLst>
      </pc:sldChg>
      <pc:sldChg chg="del">
        <pc:chgData name="Finn Leopold Schröder" userId="c247bccd-626f-4bd8-8236-79b86bf45150" providerId="ADAL" clId="{7CCDF3F8-1741-4B4F-A878-1AF93F6EA600}" dt="2025-06-16T11:02:25.145" v="38" actId="47"/>
        <pc:sldMkLst>
          <pc:docMk/>
          <pc:sldMk cId="925775466" sldId="272"/>
        </pc:sldMkLst>
      </pc:sldChg>
      <pc:sldChg chg="del">
        <pc:chgData name="Finn Leopold Schröder" userId="c247bccd-626f-4bd8-8236-79b86bf45150" providerId="ADAL" clId="{7CCDF3F8-1741-4B4F-A878-1AF93F6EA600}" dt="2025-06-16T11:02:25.145" v="38" actId="47"/>
        <pc:sldMkLst>
          <pc:docMk/>
          <pc:sldMk cId="4076501436" sldId="273"/>
        </pc:sldMkLst>
      </pc:sldChg>
    </pc:docChg>
  </pc:docChgLst>
  <pc:docChgLst>
    <pc:chgData name="Finn Leopold Schröder" userId="c247bccd-626f-4bd8-8236-79b86bf45150" providerId="ADAL" clId="{E6F95E7E-6271-4270-A393-19B2155FF03D}"/>
    <pc:docChg chg="undo custSel addSld delSld modSld sldOrd">
      <pc:chgData name="Finn Leopold Schröder" userId="c247bccd-626f-4bd8-8236-79b86bf45150" providerId="ADAL" clId="{E6F95E7E-6271-4270-A393-19B2155FF03D}" dt="2025-06-10T14:10:40.923" v="3731" actId="20577"/>
      <pc:docMkLst>
        <pc:docMk/>
      </pc:docMkLst>
      <pc:sldChg chg="modSp">
        <pc:chgData name="Finn Leopold Schröder" userId="c247bccd-626f-4bd8-8236-79b86bf45150" providerId="ADAL" clId="{E6F95E7E-6271-4270-A393-19B2155FF03D}" dt="2025-06-10T14:10:40.923" v="3731" actId="20577"/>
        <pc:sldMkLst>
          <pc:docMk/>
          <pc:sldMk cId="2518792378" sldId="256"/>
        </pc:sldMkLst>
        <pc:spChg chg="mod">
          <ac:chgData name="Finn Leopold Schröder" userId="c247bccd-626f-4bd8-8236-79b86bf45150" providerId="ADAL" clId="{E6F95E7E-6271-4270-A393-19B2155FF03D}" dt="2025-06-10T14:10:40.923" v="3731" actId="20577"/>
          <ac:spMkLst>
            <pc:docMk/>
            <pc:sldMk cId="2518792378" sldId="256"/>
            <ac:spMk id="3" creationId="{478FAB39-2551-D1AB-08E3-F29833C31C0B}"/>
          </ac:spMkLst>
        </pc:spChg>
      </pc:sldChg>
      <pc:sldChg chg="modSp mod">
        <pc:chgData name="Finn Leopold Schröder" userId="c247bccd-626f-4bd8-8236-79b86bf45150" providerId="ADAL" clId="{E6F95E7E-6271-4270-A393-19B2155FF03D}" dt="2025-06-01T14:37:34.982" v="1468" actId="20577"/>
        <pc:sldMkLst>
          <pc:docMk/>
          <pc:sldMk cId="2413207169" sldId="259"/>
        </pc:sldMkLst>
        <pc:spChg chg="mod">
          <ac:chgData name="Finn Leopold Schröder" userId="c247bccd-626f-4bd8-8236-79b86bf45150" providerId="ADAL" clId="{E6F95E7E-6271-4270-A393-19B2155FF03D}" dt="2025-06-01T14:37:34.982" v="1468" actId="20577"/>
          <ac:spMkLst>
            <pc:docMk/>
            <pc:sldMk cId="2413207169" sldId="259"/>
            <ac:spMk id="3" creationId="{EAC86151-3E36-7379-DEBB-48F1B75EB162}"/>
          </ac:spMkLst>
        </pc:spChg>
      </pc:sldChg>
      <pc:sldChg chg="addSp delSp modSp mod modNotesTx">
        <pc:chgData name="Finn Leopold Schröder" userId="c247bccd-626f-4bd8-8236-79b86bf45150" providerId="ADAL" clId="{E6F95E7E-6271-4270-A393-19B2155FF03D}" dt="2025-06-01T14:20:45.035" v="270" actId="1076"/>
        <pc:sldMkLst>
          <pc:docMk/>
          <pc:sldMk cId="3530092926" sldId="261"/>
        </pc:sldMkLst>
      </pc:sldChg>
      <pc:sldChg chg="del">
        <pc:chgData name="Finn Leopold Schröder" userId="c247bccd-626f-4bd8-8236-79b86bf45150" providerId="ADAL" clId="{E6F95E7E-6271-4270-A393-19B2155FF03D}" dt="2025-06-01T14:15:46.195" v="2" actId="47"/>
        <pc:sldMkLst>
          <pc:docMk/>
          <pc:sldMk cId="1872296640" sldId="262"/>
        </pc:sldMkLst>
      </pc:sldChg>
      <pc:sldChg chg="modSp mod">
        <pc:chgData name="Finn Leopold Schröder" userId="c247bccd-626f-4bd8-8236-79b86bf45150" providerId="ADAL" clId="{E6F95E7E-6271-4270-A393-19B2155FF03D}" dt="2025-06-01T15:06:40.410" v="3473" actId="5793"/>
        <pc:sldMkLst>
          <pc:docMk/>
          <pc:sldMk cId="1180727859" sldId="263"/>
        </pc:sldMkLst>
      </pc:sldChg>
      <pc:sldChg chg="addSp delSp modSp add mod">
        <pc:chgData name="Finn Leopold Schröder" userId="c247bccd-626f-4bd8-8236-79b86bf45150" providerId="ADAL" clId="{E6F95E7E-6271-4270-A393-19B2155FF03D}" dt="2025-06-01T14:24:38.277" v="418" actId="9405"/>
        <pc:sldMkLst>
          <pc:docMk/>
          <pc:sldMk cId="413431043" sldId="264"/>
        </pc:sldMkLst>
      </pc:sldChg>
      <pc:sldChg chg="del">
        <pc:chgData name="Finn Leopold Schröder" userId="c247bccd-626f-4bd8-8236-79b86bf45150" providerId="ADAL" clId="{E6F95E7E-6271-4270-A393-19B2155FF03D}" dt="2025-06-01T14:15:46.195" v="2" actId="47"/>
        <pc:sldMkLst>
          <pc:docMk/>
          <pc:sldMk cId="3600717607" sldId="264"/>
        </pc:sldMkLst>
      </pc:sldChg>
      <pc:sldChg chg="addSp delSp modSp add mod">
        <pc:chgData name="Finn Leopold Schröder" userId="c247bccd-626f-4bd8-8236-79b86bf45150" providerId="ADAL" clId="{E6F95E7E-6271-4270-A393-19B2155FF03D}" dt="2025-06-01T14:28:34.510" v="815" actId="20577"/>
        <pc:sldMkLst>
          <pc:docMk/>
          <pc:sldMk cId="2692830629" sldId="265"/>
        </pc:sldMkLst>
      </pc:sldChg>
      <pc:sldChg chg="del">
        <pc:chgData name="Finn Leopold Schröder" userId="c247bccd-626f-4bd8-8236-79b86bf45150" providerId="ADAL" clId="{E6F95E7E-6271-4270-A393-19B2155FF03D}" dt="2025-06-01T14:15:46.195" v="2" actId="47"/>
        <pc:sldMkLst>
          <pc:docMk/>
          <pc:sldMk cId="4254682933" sldId="265"/>
        </pc:sldMkLst>
      </pc:sldChg>
      <pc:sldChg chg="addSp delSp modSp add mod">
        <pc:chgData name="Finn Leopold Schröder" userId="c247bccd-626f-4bd8-8236-79b86bf45150" providerId="ADAL" clId="{E6F95E7E-6271-4270-A393-19B2155FF03D}" dt="2025-06-01T14:37:57.730" v="1472" actId="14100"/>
        <pc:sldMkLst>
          <pc:docMk/>
          <pc:sldMk cId="1974917692" sldId="266"/>
        </pc:sldMkLst>
      </pc:sldChg>
      <pc:sldChg chg="addSp delSp modSp add mod">
        <pc:chgData name="Finn Leopold Schröder" userId="c247bccd-626f-4bd8-8236-79b86bf45150" providerId="ADAL" clId="{E6F95E7E-6271-4270-A393-19B2155FF03D}" dt="2025-06-03T14:42:46.049" v="3729" actId="1036"/>
        <pc:sldMkLst>
          <pc:docMk/>
          <pc:sldMk cId="2429438839" sldId="267"/>
        </pc:sldMkLst>
      </pc:sldChg>
      <pc:sldChg chg="addSp delSp modSp add mod">
        <pc:chgData name="Finn Leopold Schröder" userId="c247bccd-626f-4bd8-8236-79b86bf45150" providerId="ADAL" clId="{E6F95E7E-6271-4270-A393-19B2155FF03D}" dt="2025-06-01T14:40:27.571" v="1550" actId="1076"/>
        <pc:sldMkLst>
          <pc:docMk/>
          <pc:sldMk cId="4292351676" sldId="268"/>
        </pc:sldMkLst>
      </pc:sldChg>
      <pc:sldChg chg="addSp delSp modSp add mod">
        <pc:chgData name="Finn Leopold Schröder" userId="c247bccd-626f-4bd8-8236-79b86bf45150" providerId="ADAL" clId="{E6F95E7E-6271-4270-A393-19B2155FF03D}" dt="2025-06-01T14:44:28.473" v="1821" actId="122"/>
        <pc:sldMkLst>
          <pc:docMk/>
          <pc:sldMk cId="427458732" sldId="269"/>
        </pc:sldMkLst>
      </pc:sldChg>
      <pc:sldChg chg="addSp delSp modSp add mod ord">
        <pc:chgData name="Finn Leopold Schröder" userId="c247bccd-626f-4bd8-8236-79b86bf45150" providerId="ADAL" clId="{E6F95E7E-6271-4270-A393-19B2155FF03D}" dt="2025-06-01T14:49:02.917" v="2070" actId="20577"/>
        <pc:sldMkLst>
          <pc:docMk/>
          <pc:sldMk cId="291365034" sldId="270"/>
        </pc:sldMkLst>
      </pc:sldChg>
      <pc:sldChg chg="add del">
        <pc:chgData name="Finn Leopold Schröder" userId="c247bccd-626f-4bd8-8236-79b86bf45150" providerId="ADAL" clId="{E6F95E7E-6271-4270-A393-19B2155FF03D}" dt="2025-06-01T14:44:44.078" v="1823" actId="47"/>
        <pc:sldMkLst>
          <pc:docMk/>
          <pc:sldMk cId="2013606474" sldId="270"/>
        </pc:sldMkLst>
      </pc:sldChg>
      <pc:sldChg chg="delSp modSp add mod modNotesTx">
        <pc:chgData name="Finn Leopold Schröder" userId="c247bccd-626f-4bd8-8236-79b86bf45150" providerId="ADAL" clId="{E6F95E7E-6271-4270-A393-19B2155FF03D}" dt="2025-06-03T10:03:27.267" v="3727" actId="20577"/>
        <pc:sldMkLst>
          <pc:docMk/>
          <pc:sldMk cId="1902450911" sldId="271"/>
        </pc:sldMkLst>
      </pc:sldChg>
      <pc:sldChg chg="delSp modSp add mod">
        <pc:chgData name="Finn Leopold Schröder" userId="c247bccd-626f-4bd8-8236-79b86bf45150" providerId="ADAL" clId="{E6F95E7E-6271-4270-A393-19B2155FF03D}" dt="2025-06-01T14:56:18.778" v="3113" actId="1076"/>
        <pc:sldMkLst>
          <pc:docMk/>
          <pc:sldMk cId="925775466" sldId="272"/>
        </pc:sldMkLst>
      </pc:sldChg>
      <pc:sldChg chg="addSp delSp modSp add mod">
        <pc:chgData name="Finn Leopold Schröder" userId="c247bccd-626f-4bd8-8236-79b86bf45150" providerId="ADAL" clId="{E6F95E7E-6271-4270-A393-19B2155FF03D}" dt="2025-06-01T15:12:29.883" v="3602" actId="478"/>
        <pc:sldMkLst>
          <pc:docMk/>
          <pc:sldMk cId="4076501436" sldId="273"/>
        </pc:sldMkLst>
      </pc:sldChg>
    </pc:docChg>
  </pc:docChgLst>
  <pc:docChgLst>
    <pc:chgData name="Finn Leopold Schröder" userId="c247bccd-626f-4bd8-8236-79b86bf45150" providerId="ADAL" clId="{131D8D89-7A02-4B9E-91D1-5AE3E900E4BD}"/>
    <pc:docChg chg="undo custSel addSld delSld modSld">
      <pc:chgData name="Finn Leopold Schröder" userId="c247bccd-626f-4bd8-8236-79b86bf45150" providerId="ADAL" clId="{131D8D89-7A02-4B9E-91D1-5AE3E900E4BD}" dt="2025-05-20T08:47:12.521" v="2740" actId="27636"/>
      <pc:docMkLst>
        <pc:docMk/>
      </pc:docMkLst>
      <pc:sldChg chg="modSp modAnim">
        <pc:chgData name="Finn Leopold Schröder" userId="c247bccd-626f-4bd8-8236-79b86bf45150" providerId="ADAL" clId="{131D8D89-7A02-4B9E-91D1-5AE3E900E4BD}" dt="2025-05-19T14:34:03.165" v="3" actId="20577"/>
        <pc:sldMkLst>
          <pc:docMk/>
          <pc:sldMk cId="2518792378" sldId="256"/>
        </pc:sldMkLst>
        <pc:spChg chg="mod">
          <ac:chgData name="Finn Leopold Schröder" userId="c247bccd-626f-4bd8-8236-79b86bf45150" providerId="ADAL" clId="{131D8D89-7A02-4B9E-91D1-5AE3E900E4BD}" dt="2025-05-19T14:34:03.165" v="3" actId="20577"/>
          <ac:spMkLst>
            <pc:docMk/>
            <pc:sldMk cId="2518792378" sldId="256"/>
            <ac:spMk id="3" creationId="{478FAB39-2551-D1AB-08E3-F29833C31C0B}"/>
          </ac:spMkLst>
        </pc:spChg>
      </pc:sldChg>
      <pc:sldChg chg="del">
        <pc:chgData name="Finn Leopold Schröder" userId="c247bccd-626f-4bd8-8236-79b86bf45150" providerId="ADAL" clId="{131D8D89-7A02-4B9E-91D1-5AE3E900E4BD}" dt="2025-05-19T14:34:07.781" v="4" actId="47"/>
        <pc:sldMkLst>
          <pc:docMk/>
          <pc:sldMk cId="2283502562" sldId="257"/>
        </pc:sldMkLst>
      </pc:sldChg>
      <pc:sldChg chg="del">
        <pc:chgData name="Finn Leopold Schröder" userId="c247bccd-626f-4bd8-8236-79b86bf45150" providerId="ADAL" clId="{131D8D89-7A02-4B9E-91D1-5AE3E900E4BD}" dt="2025-05-19T14:34:07.781" v="4" actId="47"/>
        <pc:sldMkLst>
          <pc:docMk/>
          <pc:sldMk cId="131191012" sldId="258"/>
        </pc:sldMkLst>
      </pc:sldChg>
      <pc:sldChg chg="modSp mod">
        <pc:chgData name="Finn Leopold Schröder" userId="c247bccd-626f-4bd8-8236-79b86bf45150" providerId="ADAL" clId="{131D8D89-7A02-4B9E-91D1-5AE3E900E4BD}" dt="2025-05-19T14:34:28.315" v="25" actId="20577"/>
        <pc:sldMkLst>
          <pc:docMk/>
          <pc:sldMk cId="2413207169" sldId="259"/>
        </pc:sldMkLst>
        <pc:spChg chg="mod">
          <ac:chgData name="Finn Leopold Schröder" userId="c247bccd-626f-4bd8-8236-79b86bf45150" providerId="ADAL" clId="{131D8D89-7A02-4B9E-91D1-5AE3E900E4BD}" dt="2025-05-19T14:34:12.638" v="5" actId="113"/>
          <ac:spMkLst>
            <pc:docMk/>
            <pc:sldMk cId="2413207169" sldId="259"/>
            <ac:spMk id="3" creationId="{EAC86151-3E36-7379-DEBB-48F1B75EB162}"/>
          </ac:spMkLst>
        </pc:spChg>
        <pc:spChg chg="mod">
          <ac:chgData name="Finn Leopold Schröder" userId="c247bccd-626f-4bd8-8236-79b86bf45150" providerId="ADAL" clId="{131D8D89-7A02-4B9E-91D1-5AE3E900E4BD}" dt="2025-05-19T14:34:28.315" v="25" actId="20577"/>
          <ac:spMkLst>
            <pc:docMk/>
            <pc:sldMk cId="2413207169" sldId="259"/>
            <ac:spMk id="7" creationId="{D068759A-8D67-449E-5EFA-F4EE796A4DBF}"/>
          </ac:spMkLst>
        </pc:spChg>
      </pc:sldChg>
      <pc:sldChg chg="del">
        <pc:chgData name="Finn Leopold Schröder" userId="c247bccd-626f-4bd8-8236-79b86bf45150" providerId="ADAL" clId="{131D8D89-7A02-4B9E-91D1-5AE3E900E4BD}" dt="2025-05-19T14:34:07.781" v="4" actId="47"/>
        <pc:sldMkLst>
          <pc:docMk/>
          <pc:sldMk cId="45692198" sldId="260"/>
        </pc:sldMkLst>
      </pc:sldChg>
      <pc:sldChg chg="addSp modSp mod modNotesTx">
        <pc:chgData name="Finn Leopold Schröder" userId="c247bccd-626f-4bd8-8236-79b86bf45150" providerId="ADAL" clId="{131D8D89-7A02-4B9E-91D1-5AE3E900E4BD}" dt="2025-05-19T15:27:57.784" v="2718" actId="20577"/>
        <pc:sldMkLst>
          <pc:docMk/>
          <pc:sldMk cId="3530092926" sldId="261"/>
        </pc:sldMkLst>
      </pc:sldChg>
      <pc:sldChg chg="modSp mod modNotesTx">
        <pc:chgData name="Finn Leopold Schröder" userId="c247bccd-626f-4bd8-8236-79b86bf45150" providerId="ADAL" clId="{131D8D89-7A02-4B9E-91D1-5AE3E900E4BD}" dt="2025-05-19T15:12:55.224" v="2279" actId="14100"/>
        <pc:sldMkLst>
          <pc:docMk/>
          <pc:sldMk cId="1872296640" sldId="262"/>
        </pc:sldMkLst>
      </pc:sldChg>
      <pc:sldChg chg="addSp modSp add mod modNotesTx">
        <pc:chgData name="Finn Leopold Schröder" userId="c247bccd-626f-4bd8-8236-79b86bf45150" providerId="ADAL" clId="{131D8D89-7A02-4B9E-91D1-5AE3E900E4BD}" dt="2025-05-19T15:24:52.824" v="2515" actId="20577"/>
        <pc:sldMkLst>
          <pc:docMk/>
          <pc:sldMk cId="3600717607" sldId="264"/>
        </pc:sldMkLst>
      </pc:sldChg>
      <pc:sldChg chg="modSp add mod modNotesTx">
        <pc:chgData name="Finn Leopold Schröder" userId="c247bccd-626f-4bd8-8236-79b86bf45150" providerId="ADAL" clId="{131D8D89-7A02-4B9E-91D1-5AE3E900E4BD}" dt="2025-05-20T08:47:12.521" v="2740" actId="27636"/>
        <pc:sldMkLst>
          <pc:docMk/>
          <pc:sldMk cId="4254682933" sldId="265"/>
        </pc:sldMkLst>
      </pc:sldChg>
    </pc:docChg>
  </pc:docChgLst>
</pc:chgInfo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C54D73-79F2-438B-938F-74207E80B479}" type="datetimeFigureOut">
              <a:rPr lang="de-DE" smtClean="0"/>
              <a:t>17.07.2025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CA48B0C-087A-46B2-A150-0667458490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871057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45F3B2A-BFEA-4A44-9326-0F0230C4F12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>
            <a:extLst>
              <a:ext uri="{FF2B5EF4-FFF2-40B4-BE49-F238E27FC236}">
                <a16:creationId xmlns:a16="http://schemas.microsoft.com/office/drawing/2014/main" id="{8F154360-3AF8-F33C-7CE4-54800F84A639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>
            <a:extLst>
              <a:ext uri="{FF2B5EF4-FFF2-40B4-BE49-F238E27FC236}">
                <a16:creationId xmlns:a16="http://schemas.microsoft.com/office/drawing/2014/main" id="{361AFDEB-977A-A900-1AD8-FB3C6A04C2BA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05EFD80D-3BFF-F120-1E09-E66EFD6A85E1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CA48B0C-087A-46B2-A150-066745849002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7201268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C5C2536-05E7-5FA9-94D8-D01CAAAAB23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>
            <a:extLst>
              <a:ext uri="{FF2B5EF4-FFF2-40B4-BE49-F238E27FC236}">
                <a16:creationId xmlns:a16="http://schemas.microsoft.com/office/drawing/2014/main" id="{64798D22-8C69-B265-D883-0A876BB17E66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>
            <a:extLst>
              <a:ext uri="{FF2B5EF4-FFF2-40B4-BE49-F238E27FC236}">
                <a16:creationId xmlns:a16="http://schemas.microsoft.com/office/drawing/2014/main" id="{4E7B11A9-7B4D-C8D7-64D6-5C3405885ED7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C5CD1EFC-2DA0-079A-C1DC-8076A8C2D3F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CA48B0C-087A-46B2-A150-066745849002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34662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FD65DC4-3918-8130-C4AF-DD633FBCF4F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>
            <a:extLst>
              <a:ext uri="{FF2B5EF4-FFF2-40B4-BE49-F238E27FC236}">
                <a16:creationId xmlns:a16="http://schemas.microsoft.com/office/drawing/2014/main" id="{6992243C-CC4A-B6CD-9B0C-65D37515CF8A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>
            <a:extLst>
              <a:ext uri="{FF2B5EF4-FFF2-40B4-BE49-F238E27FC236}">
                <a16:creationId xmlns:a16="http://schemas.microsoft.com/office/drawing/2014/main" id="{6E54F929-D17D-EC2B-B848-4C119292DAC9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1815DA18-CB76-C328-86BB-02D4373D1C8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CA48B0C-087A-46B2-A150-066745849002}" type="slidenum">
              <a:rPr lang="de-DE" smtClean="0"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2720592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D359F36-F899-27CA-C61D-86BDFB219BC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>
            <a:extLst>
              <a:ext uri="{FF2B5EF4-FFF2-40B4-BE49-F238E27FC236}">
                <a16:creationId xmlns:a16="http://schemas.microsoft.com/office/drawing/2014/main" id="{5B76D18A-D423-074D-F905-F82143468BF2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>
            <a:extLst>
              <a:ext uri="{FF2B5EF4-FFF2-40B4-BE49-F238E27FC236}">
                <a16:creationId xmlns:a16="http://schemas.microsoft.com/office/drawing/2014/main" id="{ED55737D-3F31-D714-502F-387111F34A77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FFCB16B6-F820-0753-6447-6C33D1F73F5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CA48B0C-087A-46B2-A150-066745849002}" type="slidenum">
              <a:rPr lang="de-DE" smtClean="0"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50510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9078817-F149-9888-8C2A-4DD0F052703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39B2EE28-5883-B590-43D5-6A5E888DAFE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0B0BE7A-93D2-1175-8790-50C36A6399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55547-8584-4CF3-96D7-670283A24751}" type="datetime1">
              <a:rPr lang="de-DE" smtClean="0"/>
              <a:t>17.07.2025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A8B82B0-F7D0-7D44-5E5F-B48785D9E8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7FBB85B-7242-4F76-0B2E-4C2BD6115C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16755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4FC62F6-4F06-DE35-F81F-AD45B1362A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1751D0E8-FAB3-361E-0842-C56886B8ECE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0519576-18D8-07D7-4A25-BBC5D3F150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8CD56D-BEAA-45A8-B407-8C04629E90A1}" type="datetime1">
              <a:rPr lang="de-DE" smtClean="0"/>
              <a:t>17.07.2025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6B373F8-DCD3-F9CA-4FA2-2C8071922D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51987E4-D166-3469-8F39-2074600879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120513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20AD98C0-BA26-317D-2E9C-7C91913C412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761C106D-4305-3A9D-AEA2-D0A9A23D97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AF66EA9-FD6F-40D4-9764-21CAF91CE7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3D03BE-4D46-4E27-AD81-58FDB682D030}" type="datetime1">
              <a:rPr lang="de-DE" smtClean="0"/>
              <a:t>17.07.2025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10CD906-D9A8-0079-46A4-D1646FDB3A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34739FD-CFB1-331C-6B0F-3BF195740A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051042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996A16-5BB5-0DA1-ACAB-B0F94F9FB3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1D1259BC-1248-8093-905F-7C69F40AF3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4FC69F95-25EF-4205-039A-55916F84F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8283A-919D-448A-98B0-4903C92473F1}" type="datetime1">
              <a:rPr lang="de-DE" smtClean="0"/>
              <a:t>17.07.2025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A86AEBB-FDAF-3810-1AF5-E7F7398219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0C95A36-E8A0-B50B-C19F-F4C6B061BE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75973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EE78590-3FBD-0793-F2EA-A0EBF91606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DD08823B-0EB7-F64E-54D1-438301FCCF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8E818EC-A2F9-E157-B41A-E1A78D2710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AA299-E205-4956-AC1E-23DF4F8682A0}" type="datetime1">
              <a:rPr lang="de-DE" smtClean="0"/>
              <a:t>17.07.2025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AD8CF43-9021-DB2D-A799-4D9D149FE7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790460F-8D24-4553-8BC4-02D397AF60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749222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8ED2E4B-156C-3E60-8B90-5F02EA1DE9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F0E53E70-35DA-070A-84A9-09EB71293C2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386D318E-3134-CCC6-FB43-0C7858B564E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1AD3C9DB-63EA-80F9-C177-A7FF908317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92F65D-5A39-4F1E-A51B-6C27CDE3FA09}" type="datetime1">
              <a:rPr lang="de-DE" smtClean="0"/>
              <a:t>17.07.2025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5B06B7C6-7170-C020-1437-0E945AF347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64246732-7AD8-4993-0D31-5E6BA40532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534099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0DD6A7D-C53E-C282-4F50-910E4DCF4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8162A3C4-EA3A-CB40-A28E-74F4FAF81F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2345FE0A-0A24-0A37-844D-C07DBB51798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C12A468C-5FBC-6E9F-0BB0-AEDD058511D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8FF483C7-6E26-1039-031D-9FFED0F2FC8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8A048648-2FD4-6867-957B-3D46DCE388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D8AEBC-0CF9-451A-BFEA-AD63C2DD89F1}" type="datetime1">
              <a:rPr lang="de-DE" smtClean="0"/>
              <a:t>17.07.2025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9F229D50-41DB-BE35-841C-8979A16774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8A976247-FB52-9047-4DB6-26BE01267A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819996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30F6A9-3179-562C-76B7-66E82068B8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930222CC-B619-9F56-8150-2ACDC49D1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EAFAC2-519C-444C-AA57-EF8774227B2C}" type="datetime1">
              <a:rPr lang="de-DE" smtClean="0"/>
              <a:t>17.07.2025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775F2B06-6ACC-9C30-19F9-3E933EB3CF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46345F01-BF59-E131-6E54-1F31CEFD8D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971344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9963901D-EE01-A6D0-41BA-F78B6542F2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491-F94A-4A9B-A200-BEC0D84E8C06}" type="datetime1">
              <a:rPr lang="de-DE" smtClean="0"/>
              <a:t>17.07.2025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59F203A0-7299-C382-01E3-83D1D0C990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E8E7FB11-2E69-910F-4A69-A204DB82CF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21235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FC1D984-FC8F-4B70-7229-5B9E453DD8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6BCD05A-22D6-BB8F-CCD3-400C7229FC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C3FD9BE6-0E75-7775-59B8-765339D607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3C8B03EF-4AE7-DD9A-E40C-94379128D6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ACAEA-FE88-4141-8AAF-DA1D5830857F}" type="datetime1">
              <a:rPr lang="de-DE" smtClean="0"/>
              <a:t>17.07.2025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E6CD1CFB-F712-2D6B-8BF4-85F6A55E6C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F03876BA-3609-5E2E-243C-70C4446189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240759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A974A95-ADB8-CCCA-AE74-A84A923521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17091BEB-D6D9-02ED-66FA-760D07FDE18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DAF9B1BD-B1DE-AFED-5A41-C861556F5B8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9D18492F-6C52-1E4D-CBF5-95A0D9FA68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549EF-E5DB-407E-BAFB-DB6274793173}" type="datetime1">
              <a:rPr lang="de-DE" smtClean="0"/>
              <a:t>17.07.2025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15A0A080-A871-7C90-8847-412FE7DBA6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4B0359CE-A776-B739-048A-6DB2B826AE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483475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016A71CE-E159-041D-4106-9493707D25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4B48BBA-28A5-745B-2B84-98181774C6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35F100B-35A6-AE42-38CA-7E2DBF23C21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662E65D-62FF-42A6-A444-5EDF2DFBC2DE}" type="datetime1">
              <a:rPr lang="de-DE" smtClean="0"/>
              <a:t>17.07.2025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1A74D49-541B-C838-8B1E-DAE3FE09EB3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E2C5525-4613-92B7-287D-8001D493127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B096FE2-8148-48BC-A350-BCC3EE1796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854670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34" name="Rectangle 1030">
            <a:extLst>
              <a:ext uri="{FF2B5EF4-FFF2-40B4-BE49-F238E27FC236}">
                <a16:creationId xmlns:a16="http://schemas.microsoft.com/office/drawing/2014/main" id="{B5A8AFA4-5C32-4100-9C6D-839A47E15FA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3" name="Rectangle 1032">
            <a:extLst>
              <a:ext uri="{FF2B5EF4-FFF2-40B4-BE49-F238E27FC236}">
                <a16:creationId xmlns:a16="http://schemas.microsoft.com/office/drawing/2014/main" id="{96B5F253-7949-47C2-9DBD-1570ECDA229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85799" y="685800"/>
            <a:ext cx="5421703" cy="54864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36AFA59E-AE0B-A536-B999-10D9D0EC98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668426" y="1254763"/>
            <a:ext cx="3444948" cy="2481729"/>
          </a:xfrm>
        </p:spPr>
        <p:txBody>
          <a:bodyPr anchor="b">
            <a:normAutofit/>
          </a:bodyPr>
          <a:lstStyle/>
          <a:p>
            <a:r>
              <a:rPr lang="de-DE" sz="3200">
                <a:solidFill>
                  <a:srgbClr val="595959"/>
                </a:solidFill>
              </a:rPr>
              <a:t>PsychoPy Tutorium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478FAB39-2551-D1AB-08E3-F29833C31C0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849179" y="4046453"/>
            <a:ext cx="3083442" cy="1785506"/>
          </a:xfrm>
        </p:spPr>
        <p:txBody>
          <a:bodyPr anchor="t">
            <a:normAutofit/>
          </a:bodyPr>
          <a:lstStyle/>
          <a:p>
            <a:r>
              <a:rPr lang="de-DE" sz="1400" dirty="0">
                <a:solidFill>
                  <a:srgbClr val="595959"/>
                </a:solidFill>
              </a:rPr>
              <a:t>5. Sitzung</a:t>
            </a:r>
          </a:p>
        </p:txBody>
      </p:sp>
      <p:pic>
        <p:nvPicPr>
          <p:cNvPr id="1026" name="Picture 2" descr="PsychoPy - Wikipedia">
            <a:extLst>
              <a:ext uri="{FF2B5EF4-FFF2-40B4-BE49-F238E27FC236}">
                <a16:creationId xmlns:a16="http://schemas.microsoft.com/office/drawing/2014/main" id="{3E2B1565-A86E-C69C-EF63-89131C56E92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941" r="447" b="-1"/>
          <a:stretch/>
        </p:blipFill>
        <p:spPr bwMode="auto">
          <a:xfrm>
            <a:off x="6107503" y="685799"/>
            <a:ext cx="5410200" cy="5486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5187923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7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F408385-68A4-6937-0F9A-6FE57DEA039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AB7ECC59-1F6E-98DF-A184-D996B08FE76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17BEECA-F66E-C10F-1C6C-0FCCA31FECB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9" cy="6858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6B1E9D81-E4DB-F337-E6F7-71818E192EF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514" y="685800"/>
            <a:ext cx="10800972" cy="5486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DD093409-07DF-A96F-E70F-69B79AA28F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6054" y="1261137"/>
            <a:ext cx="8959893" cy="888360"/>
          </a:xfrm>
        </p:spPr>
        <p:txBody>
          <a:bodyPr anchor="b">
            <a:normAutofit/>
          </a:bodyPr>
          <a:lstStyle/>
          <a:p>
            <a:pPr algn="ctr"/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Ablauf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EAC86151-3E36-7379-DEBB-48F1B75EB16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616054" y="2427383"/>
            <a:ext cx="7371535" cy="3169482"/>
          </a:xfrm>
        </p:spPr>
        <p:txBody>
          <a:bodyPr anchor="t">
            <a:normAutofit/>
          </a:bodyPr>
          <a:lstStyle/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1. Sitzung: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for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schleifen,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while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schleifen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2. Sitzung: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if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Abfragen,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random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befehl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3. Sitzung: Aufbau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PsychoPy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, Durchgehen eines Beispiels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4. Sitzung: Programmieren im </a:t>
            </a:r>
            <a:r>
              <a:rPr lang="de-DE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Builder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(+Bsp.) </a:t>
            </a:r>
          </a:p>
          <a:p>
            <a:r>
              <a:rPr lang="de-DE" sz="21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5. Sitzung: Komplexere Experimente 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6. Sitzung Abschluss und FAQ 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1. Durchlauf diese Semester, offen für Anpassungen und ggf. auch noch  1-2 weitere Sitzungen – Feedback erwünscht! :)</a:t>
            </a: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83B95F3-EF4A-B3FA-A5E3-A9FD320C63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01111D-18D3-4F28-A4B8-6DC1428E5A1A}" type="datetime1">
              <a:rPr lang="de-DE" smtClean="0"/>
              <a:t>17.07.2025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8F22D51-563A-1281-9BE5-372E8F14B5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7A5F1D1-A096-BB8E-34FC-5649C0A8C7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2</a:t>
            </a:fld>
            <a:endParaRPr lang="de-DE" dirty="0"/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D068759A-8D67-449E-5EFA-F4EE796A4DBF}"/>
              </a:ext>
            </a:extLst>
          </p:cNvPr>
          <p:cNvSpPr txBox="1">
            <a:spLocks/>
          </p:cNvSpPr>
          <p:nvPr/>
        </p:nvSpPr>
        <p:spPr>
          <a:xfrm>
            <a:off x="9219259" y="2427381"/>
            <a:ext cx="2045557" cy="316948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 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06.05.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 20</a:t>
            </a: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.05.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03.06.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10.06.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17.06.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23.06.</a:t>
            </a:r>
          </a:p>
        </p:txBody>
      </p:sp>
    </p:spTree>
    <p:extLst>
      <p:ext uri="{BB962C8B-B14F-4D97-AF65-F5344CB8AC3E}">
        <p14:creationId xmlns:p14="http://schemas.microsoft.com/office/powerpoint/2010/main" val="24132071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4698F35-311B-6CA5-7E96-AE8B9F96F35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3DDA1777-015A-E3F4-A007-DC9B247A255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ADF6127B-86E3-F0A0-A475-1638C4CB789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9" cy="6858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4069320F-6AA0-F37E-068E-97654639253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514" y="685800"/>
            <a:ext cx="10800972" cy="5486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09A24146-D717-7923-2970-E54B47AF69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6055" y="853219"/>
            <a:ext cx="8959893" cy="888360"/>
          </a:xfrm>
        </p:spPr>
        <p:txBody>
          <a:bodyPr anchor="b">
            <a:normAutofit/>
          </a:bodyPr>
          <a:lstStyle/>
          <a:p>
            <a:pPr algn="ctr"/>
            <a:r>
              <a:rPr lang="de-DE" sz="32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Recap</a:t>
            </a:r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: </a:t>
            </a:r>
            <a:r>
              <a:rPr lang="de-DE" sz="32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PsychoPy</a:t>
            </a:r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– Code Element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132EC29-518C-75E3-DA8F-FD722B052A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01111D-18D3-4F28-A4B8-6DC1428E5A1A}" type="datetime1">
              <a:rPr lang="de-DE" smtClean="0"/>
              <a:t>17.07.2025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809A223-9F40-B799-8F7D-F87B4E44D4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01F54A5-F364-8C34-C6FF-71D7E3C63B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3</a:t>
            </a:fld>
            <a:endParaRPr lang="de-DE" dirty="0"/>
          </a:p>
        </p:txBody>
      </p:sp>
      <p:pic>
        <p:nvPicPr>
          <p:cNvPr id="9" name="Grafik 8">
            <a:extLst>
              <a:ext uri="{FF2B5EF4-FFF2-40B4-BE49-F238E27FC236}">
                <a16:creationId xmlns:a16="http://schemas.microsoft.com/office/drawing/2014/main" id="{9E2EE09D-7CD4-2934-4D8D-9D8A3E4A4AD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525834" y="2114986"/>
            <a:ext cx="6666165" cy="3284777"/>
          </a:xfrm>
          <a:prstGeom prst="rect">
            <a:avLst/>
          </a:prstGeom>
        </p:spPr>
      </p:pic>
      <p:sp>
        <p:nvSpPr>
          <p:cNvPr id="14" name="Rechteck 13">
            <a:extLst>
              <a:ext uri="{FF2B5EF4-FFF2-40B4-BE49-F238E27FC236}">
                <a16:creationId xmlns:a16="http://schemas.microsoft.com/office/drawing/2014/main" id="{FE0EF6CE-C434-1768-BB43-3922924BD45E}"/>
              </a:ext>
            </a:extLst>
          </p:cNvPr>
          <p:cNvSpPr/>
          <p:nvPr/>
        </p:nvSpPr>
        <p:spPr>
          <a:xfrm>
            <a:off x="6791688" y="2540941"/>
            <a:ext cx="3092208" cy="181320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8694D9BB-F3E1-E739-F8C2-87CBC705CB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8" y="1925729"/>
            <a:ext cx="5257801" cy="4079052"/>
          </a:xfrm>
        </p:spPr>
        <p:txBody>
          <a:bodyPr anchor="t">
            <a:normAutofit/>
          </a:bodyPr>
          <a:lstStyle/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Wichtigste Frage: Wann soll der Code ausgeführt werden?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Oben den entsprechenden Reiter auswählen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Code type: Für Online Experimente braucht es oft Java Skript (JS), das Programm läuft aber erstmal auf Python und wir können auch in Python schreiben und es automatisch anpassen lassen</a:t>
            </a: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Auto -&gt; JS </a:t>
            </a: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11" name="Rechteck 10">
            <a:extLst>
              <a:ext uri="{FF2B5EF4-FFF2-40B4-BE49-F238E27FC236}">
                <a16:creationId xmlns:a16="http://schemas.microsoft.com/office/drawing/2014/main" id="{C36BD4E6-7C2C-4878-1C4C-30A7E6D06C1A}"/>
              </a:ext>
            </a:extLst>
          </p:cNvPr>
          <p:cNvSpPr/>
          <p:nvPr/>
        </p:nvSpPr>
        <p:spPr>
          <a:xfrm>
            <a:off x="7795666" y="2289377"/>
            <a:ext cx="915565" cy="181320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778957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00971B1F-FEEF-3643-9F52-AEC212ACAB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8DB08B3-AE47-083B-B41B-A7FC8ED2591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F2DAE58B-C758-2F89-C38D-288353815C3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9" cy="6858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80F8021-5642-9C7E-F8FD-45F264E5870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514" y="685800"/>
            <a:ext cx="10800972" cy="5486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244A11D2-0A7C-9C24-5264-95ACA9A42F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6055" y="853219"/>
            <a:ext cx="8959893" cy="888360"/>
          </a:xfrm>
        </p:spPr>
        <p:txBody>
          <a:bodyPr anchor="b">
            <a:normAutofit/>
          </a:bodyPr>
          <a:lstStyle/>
          <a:p>
            <a:pPr algn="ctr"/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Was wollen wir programmieren?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64CE288-8ABE-BC78-F7EB-4E8039A3B9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01111D-18D3-4F28-A4B8-6DC1428E5A1A}" type="datetime1">
              <a:rPr lang="de-DE" smtClean="0"/>
              <a:t>17.07.2025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B4D2D1B-6659-7CD1-6D52-BA5F7B95D8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F02724A-DCDF-2ADF-41D2-7621E170FC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4</a:t>
            </a:fld>
            <a:endParaRPr lang="de-DE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85C3BBB1-AFA7-EF3C-1ABC-8CE1F805077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8" y="1925729"/>
            <a:ext cx="10515602" cy="4079052"/>
          </a:xfrm>
        </p:spPr>
        <p:txBody>
          <a:bodyPr anchor="t">
            <a:normAutofit/>
          </a:bodyPr>
          <a:lstStyle/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Aufbau des Experiments: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1. Willkommen &amp; Datenschutzeinwilligung erfragen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2. Wenn Datenschutz „ja“: Instruktionen 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3. Experimentalteil</a:t>
            </a:r>
          </a:p>
          <a:p>
            <a:pPr lvl="1"/>
            <a:r>
              <a:rPr lang="de-DE" sz="17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 jedem Trial: Ein neutrales Bild und dann ein valentes, nach jedem 2. Bild ein Schieberegler wie die Personen sich fühlen</a:t>
            </a:r>
          </a:p>
          <a:p>
            <a:pPr lvl="1"/>
            <a:r>
              <a:rPr lang="de-DE" sz="17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Trials sind im Bildinhalt innerhalb der Kategorien randomisiert, negativ und positiv dabei abwechselnd 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4. Verabschiedung 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Wo liegen Probleme, wenn wir das mit Loops erledigen?</a:t>
            </a: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111264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C40179D-86F5-9658-6A8E-46824087A30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E3C55D7C-5D0F-2FE0-DD9B-671F292E1B7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E0252EBC-2940-533D-9F1F-0F16839EE94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9" cy="6858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5C4C2F6D-6469-95C5-1B32-7747D3779B0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514" y="685800"/>
            <a:ext cx="10800972" cy="5486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BF7CC2B2-D1AD-B315-9421-FAC5CDB51B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6055" y="853219"/>
            <a:ext cx="8959893" cy="888360"/>
          </a:xfrm>
        </p:spPr>
        <p:txBody>
          <a:bodyPr anchor="b">
            <a:normAutofit/>
          </a:bodyPr>
          <a:lstStyle/>
          <a:p>
            <a:pPr algn="ctr"/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Was wollen wir programmieren?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311F0AF-0772-42EF-0481-DE2DDDD314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01111D-18D3-4F28-A4B8-6DC1428E5A1A}" type="datetime1">
              <a:rPr lang="de-DE" smtClean="0"/>
              <a:t>17.07.2025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5AFE7BF-B05D-FF3A-F5FA-911BE68252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003FF24-718E-F5F7-39EA-6946E71919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5</a:t>
            </a:fld>
            <a:endParaRPr lang="de-DE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08B839BA-BCE3-D404-C374-49FE5BEC2EE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8" y="1925729"/>
            <a:ext cx="10515602" cy="4079052"/>
          </a:xfrm>
        </p:spPr>
        <p:txBody>
          <a:bodyPr anchor="t">
            <a:normAutofit fontScale="92500" lnSpcReduction="20000"/>
          </a:bodyPr>
          <a:lstStyle/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Aufbau des Experiments: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1. Willkommen &amp; Datenschutzeinwilligung erfragen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2. Wenn Datenschutz „ja“: Instruktionen 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3. Experimentalteil</a:t>
            </a:r>
          </a:p>
          <a:p>
            <a:pPr lvl="1"/>
            <a:r>
              <a:rPr lang="de-DE" sz="17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 jedem Trial: 2 valente Bilder und dann 2 neutrale, nach jedem 2. Bild ein Schieberegler wie die Personen sich fühlen</a:t>
            </a:r>
          </a:p>
          <a:p>
            <a:pPr lvl="1"/>
            <a:r>
              <a:rPr lang="de-DE" sz="17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Trials sind im Bildinhalt innerhalb der Kategorien randomisiert, pro Trial entweder 2 negative oder 2 positive Bilder in den valenten Bestandteilen, negativ und positiv dabei abwechselnd 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4. Verabschiedung 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Problem: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Positive und negative Trials übergreifend abwechselnd und innerhalb der Kategorie randomisiert</a:t>
            </a:r>
          </a:p>
          <a:p>
            <a:r>
              <a:rPr lang="de-DE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Bilder verschiedener Kategorien sollen unzusammenhängend gezogen werden</a:t>
            </a:r>
          </a:p>
        </p:txBody>
      </p:sp>
    </p:spTree>
    <p:extLst>
      <p:ext uri="{BB962C8B-B14F-4D97-AF65-F5344CB8AC3E}">
        <p14:creationId xmlns:p14="http://schemas.microsoft.com/office/powerpoint/2010/main" val="19963339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DB304026-175A-0DE0-0B43-8F18CB01C7F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79F2D726-F6EB-F76F-9D52-1108AF89759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FEC66C1D-205A-D78B-F8B3-81D77B1605F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9" cy="6858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F4F0ECA-916A-C7F5-8328-6F6F511630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514" y="685800"/>
            <a:ext cx="10800972" cy="5486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FD80106F-BB79-D4A8-4355-81832B1A52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6055" y="853219"/>
            <a:ext cx="8959893" cy="888360"/>
          </a:xfrm>
        </p:spPr>
        <p:txBody>
          <a:bodyPr anchor="b">
            <a:normAutofit/>
          </a:bodyPr>
          <a:lstStyle/>
          <a:p>
            <a:pPr algn="ctr"/>
            <a:r>
              <a:rPr lang="de-DE" sz="32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Was brauchen wir an Befehlen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956E651-9EBE-4CEF-9B01-1AC87A2B67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01111D-18D3-4F28-A4B8-6DC1428E5A1A}" type="datetime1">
              <a:rPr lang="de-DE" smtClean="0"/>
              <a:t>17.07.2025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BAE9B41D-32B3-00B5-DF80-DA00A35CD3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Finn Schröder - Allgemeine 2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6146BDC-10E5-6BFC-311E-313A3B8095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096FE2-8148-48BC-A350-BCC3EE179610}" type="slidenum">
              <a:rPr lang="de-DE" smtClean="0"/>
              <a:t>6</a:t>
            </a:fld>
            <a:endParaRPr lang="de-DE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F5A2F78-7142-3B43-540C-4E9BD70144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8" y="1925729"/>
            <a:ext cx="5257800" cy="4079052"/>
          </a:xfrm>
        </p:spPr>
        <p:txBody>
          <a:bodyPr anchor="t">
            <a:normAutofit fontScale="70000" lnSpcReduction="20000"/>
          </a:bodyPr>
          <a:lstStyle/>
          <a:p>
            <a:pPr marL="0" indent="0">
              <a:buNone/>
            </a:pPr>
            <a:r>
              <a:rPr lang="en-US" sz="2100" dirty="0">
                <a:solidFill>
                  <a:srgbClr val="FF0000"/>
                </a:solidFill>
              </a:rPr>
              <a:t>import </a:t>
            </a:r>
            <a:r>
              <a:rPr lang="en-US" sz="2100" dirty="0"/>
              <a:t>pip</a:t>
            </a:r>
          </a:p>
          <a:p>
            <a:pPr marL="0" indent="0">
              <a:buNone/>
            </a:pPr>
            <a:r>
              <a:rPr lang="en-US" sz="2100" dirty="0" err="1">
                <a:solidFill>
                  <a:srgbClr val="FF0000"/>
                </a:solidFill>
              </a:rPr>
              <a:t>pip.main</a:t>
            </a:r>
            <a:r>
              <a:rPr lang="en-US" sz="2100" dirty="0"/>
              <a:t>(['install', '</a:t>
            </a:r>
            <a:r>
              <a:rPr lang="en-US" sz="2100" dirty="0" err="1"/>
              <a:t>xlrd</a:t>
            </a:r>
            <a:r>
              <a:rPr lang="en-US" sz="2100" dirty="0"/>
              <a:t>’])</a:t>
            </a:r>
          </a:p>
          <a:p>
            <a:pPr marL="0" indent="0">
              <a:buNone/>
            </a:pPr>
            <a:r>
              <a:rPr lang="en-US" sz="2100" dirty="0">
                <a:sym typeface="Wingdings" panose="05000000000000000000" pitchFamily="2" charset="2"/>
              </a:rPr>
              <a:t>Module die </a:t>
            </a:r>
            <a:r>
              <a:rPr lang="en-US" sz="2100" dirty="0" err="1">
                <a:sym typeface="Wingdings" panose="05000000000000000000" pitchFamily="2" charset="2"/>
              </a:rPr>
              <a:t>wir</a:t>
            </a:r>
            <a:r>
              <a:rPr lang="en-US" sz="2100" dirty="0">
                <a:sym typeface="Wingdings" panose="05000000000000000000" pitchFamily="2" charset="2"/>
              </a:rPr>
              <a:t> </a:t>
            </a:r>
            <a:r>
              <a:rPr lang="en-US" sz="2100" dirty="0" err="1">
                <a:sym typeface="Wingdings" panose="05000000000000000000" pitchFamily="2" charset="2"/>
              </a:rPr>
              <a:t>heute</a:t>
            </a:r>
            <a:r>
              <a:rPr lang="en-US" sz="2100" dirty="0">
                <a:sym typeface="Wingdings" panose="05000000000000000000" pitchFamily="2" charset="2"/>
              </a:rPr>
              <a:t> </a:t>
            </a:r>
            <a:r>
              <a:rPr lang="en-US" sz="2100" dirty="0" err="1">
                <a:sym typeface="Wingdings" panose="05000000000000000000" pitchFamily="2" charset="2"/>
              </a:rPr>
              <a:t>brauchen</a:t>
            </a:r>
            <a:r>
              <a:rPr lang="en-US" sz="2100" dirty="0">
                <a:sym typeface="Wingdings" panose="05000000000000000000" pitchFamily="2" charset="2"/>
              </a:rPr>
              <a:t> </a:t>
            </a:r>
            <a:r>
              <a:rPr lang="en-US" sz="2100" dirty="0" err="1">
                <a:sym typeface="Wingdings" panose="05000000000000000000" pitchFamily="2" charset="2"/>
              </a:rPr>
              <a:t>installieren</a:t>
            </a:r>
            <a:r>
              <a:rPr lang="en-US" sz="2100" dirty="0">
                <a:sym typeface="Wingdings" panose="05000000000000000000" pitchFamily="2" charset="2"/>
              </a:rPr>
              <a:t> (1x </a:t>
            </a:r>
            <a:r>
              <a:rPr lang="en-US" sz="2100" dirty="0" err="1">
                <a:sym typeface="Wingdings" panose="05000000000000000000" pitchFamily="2" charset="2"/>
              </a:rPr>
              <a:t>ausführen</a:t>
            </a:r>
            <a:r>
              <a:rPr lang="en-US" sz="2100" dirty="0">
                <a:sym typeface="Wingdings" panose="05000000000000000000" pitchFamily="2" charset="2"/>
              </a:rPr>
              <a:t> </a:t>
            </a:r>
            <a:r>
              <a:rPr lang="en-US" sz="2100" dirty="0" err="1">
                <a:sym typeface="Wingdings" panose="05000000000000000000" pitchFamily="2" charset="2"/>
              </a:rPr>
              <a:t>reicht</a:t>
            </a:r>
            <a:r>
              <a:rPr lang="en-US" sz="2100" dirty="0">
                <a:sym typeface="Wingdings" panose="05000000000000000000" pitchFamily="2" charset="2"/>
              </a:rPr>
              <a:t>)</a:t>
            </a:r>
            <a:endParaRPr lang="en-US" sz="2100" dirty="0"/>
          </a:p>
          <a:p>
            <a:pPr marL="0" indent="0">
              <a:buNone/>
            </a:pPr>
            <a:endParaRPr lang="en-US" sz="2100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sz="2100" dirty="0">
                <a:solidFill>
                  <a:srgbClr val="FF0000"/>
                </a:solidFill>
              </a:rPr>
              <a:t>import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random,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xlrd</a:t>
            </a: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 Module die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wir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diese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Sitzung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brauchen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neut_list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= </a:t>
            </a:r>
            <a:r>
              <a:rPr lang="en-US" sz="2100" dirty="0" err="1">
                <a:solidFill>
                  <a:srgbClr val="FF0000"/>
                </a:solidFill>
              </a:rPr>
              <a:t>xlrd.open_workbook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("NeutStim.xls")</a:t>
            </a:r>
          </a:p>
          <a:p>
            <a:pPr marL="0" indent="0">
              <a:buNone/>
            </a:pP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neut_sheet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= </a:t>
            </a:r>
            <a:r>
              <a:rPr lang="en-US" sz="2100" dirty="0" err="1"/>
              <a:t>neut_list</a:t>
            </a:r>
            <a:r>
              <a:rPr lang="en-US" sz="2100" dirty="0" err="1">
                <a:solidFill>
                  <a:srgbClr val="FF0000"/>
                </a:solidFill>
              </a:rPr>
              <a:t>.sheet_by_index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(0)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Öffnet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die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Exceldatei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und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sortiert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den 1. Tab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dann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in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eine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neue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Variable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ein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neut_sheet</a:t>
            </a:r>
            <a:r>
              <a:rPr lang="en-US" sz="2100" dirty="0" err="1">
                <a:solidFill>
                  <a:srgbClr val="FF0000"/>
                </a:solidFill>
              </a:rPr>
              <a:t>.row_values</a:t>
            </a:r>
            <a:r>
              <a:rPr lang="en-US" sz="2100">
                <a:solidFill>
                  <a:schemeClr val="tx1">
                    <a:lumMod val="65000"/>
                    <a:lumOff val="35000"/>
                  </a:schemeClr>
                </a:solidFill>
              </a:rPr>
              <a:t>(y)[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x</a:t>
            </a:r>
            <a:r>
              <a:rPr lang="en-US" sz="2100">
                <a:solidFill>
                  <a:schemeClr val="tx1">
                    <a:lumMod val="65000"/>
                    <a:lumOff val="35000"/>
                  </a:schemeClr>
                </a:solidFill>
              </a:rPr>
              <a:t>]</a:t>
            </a: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Greift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auf die x. Zeile und y.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Spalte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im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sheet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zurück</a:t>
            </a: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11" name="Inhaltsplatzhalter 2">
            <a:extLst>
              <a:ext uri="{FF2B5EF4-FFF2-40B4-BE49-F238E27FC236}">
                <a16:creationId xmlns:a16="http://schemas.microsoft.com/office/drawing/2014/main" id="{970E3695-9D56-7EE6-A3ED-C871DA524D46}"/>
              </a:ext>
            </a:extLst>
          </p:cNvPr>
          <p:cNvSpPr txBox="1">
            <a:spLocks/>
          </p:cNvSpPr>
          <p:nvPr/>
        </p:nvSpPr>
        <p:spPr>
          <a:xfrm>
            <a:off x="6095999" y="1908998"/>
            <a:ext cx="5203372" cy="4079052"/>
          </a:xfrm>
          <a:prstGeom prst="rect">
            <a:avLst/>
          </a:prstGeom>
        </p:spPr>
        <p:txBody>
          <a:bodyPr vert="horz" lIns="91440" tIns="45720" rIns="91440" bIns="45720" rtlCol="0" anchor="t">
            <a:normAutofit fontScale="70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neut_arr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= []</a:t>
            </a:r>
          </a:p>
          <a:p>
            <a:pPr marL="0" indent="0">
              <a:buNone/>
            </a:pP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Erschafft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eine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Liste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neut_arr.append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(y)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Hängt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y an die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Liste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hinten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dran</a:t>
            </a: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random.shuffle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(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neut_arr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)</a:t>
            </a:r>
          </a:p>
          <a:p>
            <a:pPr marL="0" indent="0">
              <a:buNone/>
            </a:pP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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Durchmischt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die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Liste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randomisiert</a:t>
            </a: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Zur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Erinnerung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nochmal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:</a:t>
            </a:r>
          </a:p>
          <a:p>
            <a:pPr marL="0" indent="0">
              <a:buNone/>
            </a:pP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in range (1,16)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beinhaltet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eine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Liste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von 1 – 15</a:t>
            </a:r>
          </a:p>
          <a:p>
            <a:pPr marL="0" indent="0">
              <a:buNone/>
            </a:pP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neut_arr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[x]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greift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auf die x. Zeile in der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Liste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zu</a:t>
            </a: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Listen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werden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in Python ab 0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gezählt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(0 </a:t>
            </a:r>
            <a:r>
              <a:rPr lang="en-US" sz="2100" dirty="0" err="1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erste</a:t>
            </a: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Zeile)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sz="2100" dirty="0">
                <a:solidFill>
                  <a:schemeClr val="tx1">
                    <a:lumMod val="65000"/>
                    <a:lumOff val="35000"/>
                  </a:schemeClr>
                </a:solidFill>
                <a:sym typeface="Wingdings" panose="05000000000000000000" pitchFamily="2" charset="2"/>
              </a:rPr>
              <a:t> 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en-US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de-DE" sz="21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496318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567</Words>
  <Application>Microsoft Office PowerPoint</Application>
  <PresentationFormat>Breitbild</PresentationFormat>
  <Paragraphs>97</Paragraphs>
  <Slides>6</Slides>
  <Notes>4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6</vt:i4>
      </vt:variant>
    </vt:vector>
  </HeadingPairs>
  <TitlesOfParts>
    <vt:vector size="11" baseType="lpstr">
      <vt:lpstr>Aptos</vt:lpstr>
      <vt:lpstr>Aptos Display</vt:lpstr>
      <vt:lpstr>Arial</vt:lpstr>
      <vt:lpstr>Wingdings</vt:lpstr>
      <vt:lpstr>Office</vt:lpstr>
      <vt:lpstr>PsychoPy Tutorium</vt:lpstr>
      <vt:lpstr>Ablauf</vt:lpstr>
      <vt:lpstr>Recap: PsychoPy – Code Element</vt:lpstr>
      <vt:lpstr>Was wollen wir programmieren?</vt:lpstr>
      <vt:lpstr>Was wollen wir programmieren?</vt:lpstr>
      <vt:lpstr>Was brauchen wir an Befehlen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Finn Leopold Schröder</dc:creator>
  <cp:lastModifiedBy>Finn Leopold Schröder</cp:lastModifiedBy>
  <cp:revision>1</cp:revision>
  <dcterms:created xsi:type="dcterms:W3CDTF">2025-05-05T14:16:36Z</dcterms:created>
  <dcterms:modified xsi:type="dcterms:W3CDTF">2025-07-17T09:51:22Z</dcterms:modified>
</cp:coreProperties>
</file>

<file path=docProps/thumbnail.jpeg>
</file>